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92" r:id="rId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D8B31D-2AFA-41E1-893D-4BAB10038DB6}" v="1" dt="2022-04-20T09:04:56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72261B-88A4-6545-BD73-3FD7FE863870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D120F17-CA2E-9448-90C5-493056BEF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11" name="Undertittel 2">
            <a:extLst>
              <a:ext uri="{FF2B5EF4-FFF2-40B4-BE49-F238E27FC236}">
                <a16:creationId xmlns:a16="http://schemas.microsoft.com/office/drawing/2014/main" id="{273D4331-A775-76FA-09CC-59981C7AB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012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04310650-BCDF-5831-CAB8-64ECB277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459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grøn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72261B-88A4-6545-BD73-3FD7FE863870}"/>
              </a:ext>
            </a:extLst>
          </p:cNvPr>
          <p:cNvSpPr/>
          <p:nvPr userDrawn="1"/>
        </p:nvSpPr>
        <p:spPr>
          <a:xfrm>
            <a:off x="0" y="5386192"/>
            <a:ext cx="12192000" cy="14718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354766E-853B-51DA-E7C9-DC790EA7C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1992" y="4860099"/>
            <a:ext cx="1472400" cy="1472400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32267AD1-B792-367D-6426-2CC1D9719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604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8D270595-BEBD-1386-E534-8DD9D592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6192" cy="14783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436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grøn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DD67AD0-A52C-72EB-C4B4-7A75386F7330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07B9E002-BF91-FA57-3274-CBCCA739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6192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92D27791-FC6B-2AF7-B714-B2DC880AC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2567"/>
            <a:ext cx="10516192" cy="177092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pic>
        <p:nvPicPr>
          <p:cNvPr id="2" name="Bilde 8">
            <a:extLst>
              <a:ext uri="{FF2B5EF4-FFF2-40B4-BE49-F238E27FC236}">
                <a16:creationId xmlns:a16="http://schemas.microsoft.com/office/drawing/2014/main" id="{5A2F1744-C47D-C9CF-891A-B79213948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1992" y="4860099"/>
            <a:ext cx="1472400" cy="14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3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ønn og grønn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316036-F0AD-F442-847C-E26B93B3A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836613"/>
            <a:ext cx="10477499" cy="17187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8DDD5A-72C0-D949-B882-289FA49AC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194137"/>
            <a:ext cx="10477500" cy="15281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pic>
        <p:nvPicPr>
          <p:cNvPr id="4" name="Bilde 8">
            <a:extLst>
              <a:ext uri="{FF2B5EF4-FFF2-40B4-BE49-F238E27FC236}">
                <a16:creationId xmlns:a16="http://schemas.microsoft.com/office/drawing/2014/main" id="{70355D45-B6AC-CF9D-BA01-775F7EC66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1992" y="4860099"/>
            <a:ext cx="1472400" cy="14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5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grønn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3"/>
            <a:ext cx="5257800" cy="310361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59FDD35A-A84B-3673-7B83-A99015D78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1992" y="4860099"/>
            <a:ext cx="1472400" cy="14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7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grønn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4"/>
            <a:ext cx="5257800" cy="3303124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FAFD4630-6F74-9565-43C9-EFC67D455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1992" y="4860099"/>
            <a:ext cx="1472400" cy="14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grønn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54440A9-FF29-9C4B-9E48-083AA416D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72E6CC91-7EAD-7F44-A0F3-4CB1E400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6A21FED2-737B-C24E-B60E-A0DCD3976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7"/>
            <a:ext cx="4270831" cy="152817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9A5B347-D378-D452-52E7-8A0AEE3BD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248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grønn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72E6CC91-7EAD-7F44-A0F3-4CB1E400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6A21FED2-737B-C24E-B60E-A0DCD3976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7"/>
            <a:ext cx="4270831" cy="152817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B348F2E-DD1D-1E67-57F9-C058818DC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8DB6098-E5EE-5690-F80C-1165235BA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665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1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D2E0EDD-642F-6E4D-8FB5-FEFB57DBC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7" name="Undertittel 2">
            <a:extLst>
              <a:ext uri="{FF2B5EF4-FFF2-40B4-BE49-F238E27FC236}">
                <a16:creationId xmlns:a16="http://schemas.microsoft.com/office/drawing/2014/main" id="{C96F4020-FFDC-08D8-A85D-2730AC92E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012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C085C49E-76C3-F2A5-42D2-7940A887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5337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2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4"/>
            <a:ext cx="5257800" cy="32532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58C65E4-713F-374F-9160-1A811580B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4"/>
            <a:ext cx="5257800" cy="323662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58C65E4-713F-374F-9160-1A811580B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1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303DB2-B511-1B47-859D-5FCA13F4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51EEA1-DA1F-BF48-9555-1626F465A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2567"/>
            <a:ext cx="10515600" cy="177092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7D412C6-67F2-D44E-AC5F-C108E1692AED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EDC3808-0F34-514C-9B33-8C7FE5675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03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1DE60A-BC16-1B4E-A8A7-E376767E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10C377-6F98-9C48-BF45-1076D64D5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6"/>
            <a:ext cx="4270831" cy="185385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72BBBB-F057-874A-89BB-5C6E113AA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334D31-06D2-1E97-65C8-28967AC93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4476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C8E7EB1-53C3-2D48-A7E7-736F9A68A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A04766E-993E-8F55-7D1A-2F90985A3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617600 w 12192000"/>
              <a:gd name="connsiteY0" fmla="*/ 4859508 h 6858000"/>
              <a:gd name="connsiteX1" fmla="*/ 9881400 w 12192000"/>
              <a:gd name="connsiteY1" fmla="*/ 5595708 h 6858000"/>
              <a:gd name="connsiteX2" fmla="*/ 10617600 w 12192000"/>
              <a:gd name="connsiteY2" fmla="*/ 6331908 h 6858000"/>
              <a:gd name="connsiteX3" fmla="*/ 11353800 w 12192000"/>
              <a:gd name="connsiteY3" fmla="*/ 5595708 h 6858000"/>
              <a:gd name="connsiteX4" fmla="*/ 10617600 w 12192000"/>
              <a:gd name="connsiteY4" fmla="*/ 485950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617600" y="4859508"/>
                </a:moveTo>
                <a:cubicBezTo>
                  <a:pt x="10211008" y="4859508"/>
                  <a:pt x="9881400" y="5189116"/>
                  <a:pt x="9881400" y="5595708"/>
                </a:cubicBezTo>
                <a:cubicBezTo>
                  <a:pt x="9881400" y="6002300"/>
                  <a:pt x="10211008" y="6331908"/>
                  <a:pt x="10617600" y="6331908"/>
                </a:cubicBezTo>
                <a:cubicBezTo>
                  <a:pt x="11024192" y="6331908"/>
                  <a:pt x="11353800" y="6002300"/>
                  <a:pt x="11353800" y="5595708"/>
                </a:cubicBezTo>
                <a:cubicBezTo>
                  <a:pt x="11353800" y="5189116"/>
                  <a:pt x="11024192" y="4859508"/>
                  <a:pt x="10617600" y="48595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74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E36F580-803A-5A42-8C53-ED55BB701C10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18C24B6-3B79-E643-AA50-8A5CE9880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3157C6F-15DA-199E-3F46-4F8058C53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312" y="0"/>
            <a:ext cx="12192000" cy="5386193"/>
          </a:xfrm>
          <a:custGeom>
            <a:avLst/>
            <a:gdLst>
              <a:gd name="connsiteX0" fmla="*/ 0 w 12192000"/>
              <a:gd name="connsiteY0" fmla="*/ 0 h 5386193"/>
              <a:gd name="connsiteX1" fmla="*/ 12192000 w 12192000"/>
              <a:gd name="connsiteY1" fmla="*/ 0 h 5386193"/>
              <a:gd name="connsiteX2" fmla="*/ 12192000 w 12192000"/>
              <a:gd name="connsiteY2" fmla="*/ 5386193 h 5386193"/>
              <a:gd name="connsiteX3" fmla="*/ 11319863 w 12192000"/>
              <a:gd name="connsiteY3" fmla="*/ 5386193 h 5386193"/>
              <a:gd name="connsiteX4" fmla="*/ 11295946 w 12192000"/>
              <a:gd name="connsiteY4" fmla="*/ 5309146 h 5386193"/>
              <a:gd name="connsiteX5" fmla="*/ 10617600 w 12192000"/>
              <a:gd name="connsiteY5" fmla="*/ 4859508 h 5386193"/>
              <a:gd name="connsiteX6" fmla="*/ 9939254 w 12192000"/>
              <a:gd name="connsiteY6" fmla="*/ 5309146 h 5386193"/>
              <a:gd name="connsiteX7" fmla="*/ 9915337 w 12192000"/>
              <a:gd name="connsiteY7" fmla="*/ 5386193 h 5386193"/>
              <a:gd name="connsiteX8" fmla="*/ 0 w 12192000"/>
              <a:gd name="connsiteY8" fmla="*/ 5386193 h 53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86193">
                <a:moveTo>
                  <a:pt x="0" y="0"/>
                </a:moveTo>
                <a:lnTo>
                  <a:pt x="12192000" y="0"/>
                </a:lnTo>
                <a:lnTo>
                  <a:pt x="12192000" y="5386193"/>
                </a:lnTo>
                <a:lnTo>
                  <a:pt x="11319863" y="5386193"/>
                </a:lnTo>
                <a:lnTo>
                  <a:pt x="11295946" y="5309146"/>
                </a:lnTo>
                <a:cubicBezTo>
                  <a:pt x="11184185" y="5044913"/>
                  <a:pt x="10922544" y="4859508"/>
                  <a:pt x="10617600" y="4859508"/>
                </a:cubicBezTo>
                <a:cubicBezTo>
                  <a:pt x="10312656" y="4859508"/>
                  <a:pt x="10051015" y="5044913"/>
                  <a:pt x="9939254" y="5309146"/>
                </a:cubicBezTo>
                <a:lnTo>
                  <a:pt x="9915337" y="5386193"/>
                </a:lnTo>
                <a:lnTo>
                  <a:pt x="0" y="5386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5283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og rød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72261B-88A4-6545-BD73-3FD7FE863870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0D48E97-01B4-0F4F-8CFD-F04327923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9" name="Undertittel 2">
            <a:extLst>
              <a:ext uri="{FF2B5EF4-FFF2-40B4-BE49-F238E27FC236}">
                <a16:creationId xmlns:a16="http://schemas.microsoft.com/office/drawing/2014/main" id="{18FCE981-D6F6-9264-3923-5347714BE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012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AF97D1E-2608-B151-253E-18FBAF21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9849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72261B-88A4-6545-BD73-3FD7FE863870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6BF889C-A45C-D042-8942-99BA29B97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8" name="Undertittel 2">
            <a:extLst>
              <a:ext uri="{FF2B5EF4-FFF2-40B4-BE49-F238E27FC236}">
                <a16:creationId xmlns:a16="http://schemas.microsoft.com/office/drawing/2014/main" id="{1B4A8522-EC7C-A6BB-23E7-B6246D9E6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012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FB890859-099B-672E-514F-13A22A8F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2560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7D412C6-67F2-D44E-AC5F-C108E1692AED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EDC3808-0F34-514C-9B33-8C7FE5675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3A37A9D2-D664-885F-D502-D1E112178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422C2B1-9072-8CC6-9E45-8168E892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2567"/>
            <a:ext cx="10515600" cy="177092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6891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å og lilla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316036-F0AD-F442-847C-E26B93B3A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836613"/>
            <a:ext cx="10514012" cy="17187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8DDD5A-72C0-D949-B882-289FA49AC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194137"/>
            <a:ext cx="10514012" cy="15281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CBF9E44-8423-EB46-BADD-10F245B37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18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3"/>
            <a:ext cx="5257800" cy="3037117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2364FED3-EDAB-6E46-8B0F-0823AB7A5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03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4"/>
            <a:ext cx="5257800" cy="305374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CF89859-DBBA-9CCD-A92C-9E0B4FA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5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1DE60A-BC16-1B4E-A8A7-E376767E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10C377-6F98-9C48-BF45-1076D64D5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6"/>
            <a:ext cx="4270831" cy="19665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6BBF80A-692D-2046-96BC-9CBBDD80FE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7F7D6F-FBD5-338A-5581-85EF5F6F50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1269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å og grønn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316036-F0AD-F442-847C-E26B93B3A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836613"/>
            <a:ext cx="10514012" cy="17187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8DDD5A-72C0-D949-B882-289FA49AC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3194137"/>
            <a:ext cx="10514011" cy="15281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C2698E1-5ED4-6340-A8AE-974557AA9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8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1DE60A-BC16-1B4E-A8A7-E376767E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10C377-6F98-9C48-BF45-1076D64D5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7"/>
            <a:ext cx="4270831" cy="141544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16D154A-7A94-23AD-6E19-C296EA22C8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3B6593-35D8-5B71-FD04-827DC8D3C2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0244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8F7E8B8-A12B-034D-B2EB-A6156131B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D2F4AA4-825D-A035-79F9-AED88C8E1F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617600 w 12192000"/>
              <a:gd name="connsiteY0" fmla="*/ 4859508 h 6858000"/>
              <a:gd name="connsiteX1" fmla="*/ 9881400 w 12192000"/>
              <a:gd name="connsiteY1" fmla="*/ 5595708 h 6858000"/>
              <a:gd name="connsiteX2" fmla="*/ 10617600 w 12192000"/>
              <a:gd name="connsiteY2" fmla="*/ 6331908 h 6858000"/>
              <a:gd name="connsiteX3" fmla="*/ 11353800 w 12192000"/>
              <a:gd name="connsiteY3" fmla="*/ 5595708 h 6858000"/>
              <a:gd name="connsiteX4" fmla="*/ 10617600 w 12192000"/>
              <a:gd name="connsiteY4" fmla="*/ 485950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617600" y="4859508"/>
                </a:moveTo>
                <a:cubicBezTo>
                  <a:pt x="10211008" y="4859508"/>
                  <a:pt x="9881400" y="5189116"/>
                  <a:pt x="9881400" y="5595708"/>
                </a:cubicBezTo>
                <a:cubicBezTo>
                  <a:pt x="9881400" y="6002300"/>
                  <a:pt x="10211008" y="6331908"/>
                  <a:pt x="10617600" y="6331908"/>
                </a:cubicBezTo>
                <a:cubicBezTo>
                  <a:pt x="11024192" y="6331908"/>
                  <a:pt x="11353800" y="6002300"/>
                  <a:pt x="11353800" y="5595708"/>
                </a:cubicBezTo>
                <a:cubicBezTo>
                  <a:pt x="11353800" y="5189116"/>
                  <a:pt x="11024192" y="4859508"/>
                  <a:pt x="10617600" y="48595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00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lilla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6B68A72-811C-B04E-9429-7CF4E64EE98F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F46CA59-8633-654A-90EB-A5BCCFCA6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13DF8D-5C94-3DC4-0D5F-5F8AEFE57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312" y="0"/>
            <a:ext cx="12192000" cy="5386193"/>
          </a:xfrm>
          <a:custGeom>
            <a:avLst/>
            <a:gdLst>
              <a:gd name="connsiteX0" fmla="*/ 0 w 12192000"/>
              <a:gd name="connsiteY0" fmla="*/ 0 h 5386193"/>
              <a:gd name="connsiteX1" fmla="*/ 12192000 w 12192000"/>
              <a:gd name="connsiteY1" fmla="*/ 0 h 5386193"/>
              <a:gd name="connsiteX2" fmla="*/ 12192000 w 12192000"/>
              <a:gd name="connsiteY2" fmla="*/ 5386193 h 5386193"/>
              <a:gd name="connsiteX3" fmla="*/ 11319863 w 12192000"/>
              <a:gd name="connsiteY3" fmla="*/ 5386193 h 5386193"/>
              <a:gd name="connsiteX4" fmla="*/ 11295946 w 12192000"/>
              <a:gd name="connsiteY4" fmla="*/ 5309146 h 5386193"/>
              <a:gd name="connsiteX5" fmla="*/ 10617600 w 12192000"/>
              <a:gd name="connsiteY5" fmla="*/ 4859508 h 5386193"/>
              <a:gd name="connsiteX6" fmla="*/ 9939254 w 12192000"/>
              <a:gd name="connsiteY6" fmla="*/ 5309146 h 5386193"/>
              <a:gd name="connsiteX7" fmla="*/ 9915337 w 12192000"/>
              <a:gd name="connsiteY7" fmla="*/ 5386193 h 5386193"/>
              <a:gd name="connsiteX8" fmla="*/ 0 w 12192000"/>
              <a:gd name="connsiteY8" fmla="*/ 5386193 h 53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86193">
                <a:moveTo>
                  <a:pt x="0" y="0"/>
                </a:moveTo>
                <a:lnTo>
                  <a:pt x="12192000" y="0"/>
                </a:lnTo>
                <a:lnTo>
                  <a:pt x="12192000" y="5386193"/>
                </a:lnTo>
                <a:lnTo>
                  <a:pt x="11319863" y="5386193"/>
                </a:lnTo>
                <a:lnTo>
                  <a:pt x="11295946" y="5309146"/>
                </a:lnTo>
                <a:cubicBezTo>
                  <a:pt x="11184185" y="5044913"/>
                  <a:pt x="10922544" y="4859508"/>
                  <a:pt x="10617600" y="4859508"/>
                </a:cubicBezTo>
                <a:cubicBezTo>
                  <a:pt x="10312656" y="4859508"/>
                  <a:pt x="10051015" y="5044913"/>
                  <a:pt x="9939254" y="5309146"/>
                </a:cubicBezTo>
                <a:lnTo>
                  <a:pt x="9915337" y="5386193"/>
                </a:lnTo>
                <a:lnTo>
                  <a:pt x="0" y="5386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5627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372261B-88A4-6545-BD73-3FD7FE863870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338C639-4D04-6B44-AA2E-EC26C6FF2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8" name="Undertittel 2">
            <a:extLst>
              <a:ext uri="{FF2B5EF4-FFF2-40B4-BE49-F238E27FC236}">
                <a16:creationId xmlns:a16="http://schemas.microsoft.com/office/drawing/2014/main" id="{24162D82-D567-DC2A-50C3-D2E7A21C5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012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1F8A54B-A0D8-B54D-7A94-416BA5D1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6028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7D412C6-67F2-D44E-AC5F-C108E1692AED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27F0B52-145A-9541-BDB9-74F88EB6C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E197801B-3461-4A9A-60AC-B6FD7BBB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9CFA3F4B-C05F-EC04-EB44-4C885DE53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2567"/>
            <a:ext cx="10515600" cy="177092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6003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3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D120F17-CA2E-9448-90C5-493056BEF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6620010A-98CF-E1E4-6FC4-04D4C3B1D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020993"/>
            <a:ext cx="10514012" cy="1701320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72340824-1899-49C6-C4DE-3236A53E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11"/>
            <a:ext cx="10515600" cy="147832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7141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4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4"/>
            <a:ext cx="5257800" cy="3303124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45E4648-512B-D744-8222-2393C7D7F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29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3"/>
            <a:ext cx="5257800" cy="3153495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45E4648-512B-D744-8222-2393C7D7F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6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1DE60A-BC16-1B4E-A8A7-E376767E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10C377-6F98-9C48-BF45-1076D64D5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6"/>
            <a:ext cx="4270831" cy="1966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6C802BC-800F-6043-842C-09E833AE4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91513-E962-B465-E618-ABBD95E05A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7946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1DE60A-BC16-1B4E-A8A7-E376767E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110C377-6F98-9C48-BF45-1076D64D5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6"/>
            <a:ext cx="4270831" cy="1966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6C802BC-800F-6043-842C-09E833AE4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167BB1-7881-BE05-ED83-8607A87A28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417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4"/>
            <a:ext cx="5257800" cy="32724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440A9-FF29-9C4B-9E48-083AA416D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02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D56C33D-AA02-2F4A-A7F6-602440303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2BAF946-F317-527F-98CF-806790986D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617600 w 12192000"/>
              <a:gd name="connsiteY0" fmla="*/ 4859508 h 6858000"/>
              <a:gd name="connsiteX1" fmla="*/ 9881400 w 12192000"/>
              <a:gd name="connsiteY1" fmla="*/ 5595708 h 6858000"/>
              <a:gd name="connsiteX2" fmla="*/ 10617600 w 12192000"/>
              <a:gd name="connsiteY2" fmla="*/ 6331908 h 6858000"/>
              <a:gd name="connsiteX3" fmla="*/ 11353800 w 12192000"/>
              <a:gd name="connsiteY3" fmla="*/ 5595708 h 6858000"/>
              <a:gd name="connsiteX4" fmla="*/ 10617600 w 12192000"/>
              <a:gd name="connsiteY4" fmla="*/ 485950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617600" y="4859508"/>
                </a:moveTo>
                <a:cubicBezTo>
                  <a:pt x="10211008" y="4859508"/>
                  <a:pt x="9881400" y="5189116"/>
                  <a:pt x="9881400" y="5595708"/>
                </a:cubicBezTo>
                <a:cubicBezTo>
                  <a:pt x="9881400" y="6002300"/>
                  <a:pt x="10211008" y="6331908"/>
                  <a:pt x="10617600" y="6331908"/>
                </a:cubicBezTo>
                <a:cubicBezTo>
                  <a:pt x="11024192" y="6331908"/>
                  <a:pt x="11353800" y="6002300"/>
                  <a:pt x="11353800" y="5595708"/>
                </a:cubicBezTo>
                <a:cubicBezTo>
                  <a:pt x="11353800" y="5189116"/>
                  <a:pt x="11024192" y="4859508"/>
                  <a:pt x="10617600" y="48595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348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 og svart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5B947B9-B862-F641-B57B-117490E0363D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239E586-3D4E-6545-BF71-05BF9185A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E21402-186E-3DE3-525C-834727A1CD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312" y="0"/>
            <a:ext cx="12192000" cy="5386193"/>
          </a:xfrm>
          <a:custGeom>
            <a:avLst/>
            <a:gdLst>
              <a:gd name="connsiteX0" fmla="*/ 0 w 12192000"/>
              <a:gd name="connsiteY0" fmla="*/ 0 h 5386193"/>
              <a:gd name="connsiteX1" fmla="*/ 12192000 w 12192000"/>
              <a:gd name="connsiteY1" fmla="*/ 0 h 5386193"/>
              <a:gd name="connsiteX2" fmla="*/ 12192000 w 12192000"/>
              <a:gd name="connsiteY2" fmla="*/ 5386193 h 5386193"/>
              <a:gd name="connsiteX3" fmla="*/ 11319863 w 12192000"/>
              <a:gd name="connsiteY3" fmla="*/ 5386193 h 5386193"/>
              <a:gd name="connsiteX4" fmla="*/ 11295946 w 12192000"/>
              <a:gd name="connsiteY4" fmla="*/ 5309146 h 5386193"/>
              <a:gd name="connsiteX5" fmla="*/ 10617600 w 12192000"/>
              <a:gd name="connsiteY5" fmla="*/ 4859508 h 5386193"/>
              <a:gd name="connsiteX6" fmla="*/ 9939254 w 12192000"/>
              <a:gd name="connsiteY6" fmla="*/ 5309146 h 5386193"/>
              <a:gd name="connsiteX7" fmla="*/ 9915337 w 12192000"/>
              <a:gd name="connsiteY7" fmla="*/ 5386193 h 5386193"/>
              <a:gd name="connsiteX8" fmla="*/ 0 w 12192000"/>
              <a:gd name="connsiteY8" fmla="*/ 5386193 h 53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86193">
                <a:moveTo>
                  <a:pt x="0" y="0"/>
                </a:moveTo>
                <a:lnTo>
                  <a:pt x="12192000" y="0"/>
                </a:lnTo>
                <a:lnTo>
                  <a:pt x="12192000" y="5386193"/>
                </a:lnTo>
                <a:lnTo>
                  <a:pt x="11319863" y="5386193"/>
                </a:lnTo>
                <a:lnTo>
                  <a:pt x="11295946" y="5309146"/>
                </a:lnTo>
                <a:cubicBezTo>
                  <a:pt x="11184185" y="5044913"/>
                  <a:pt x="10922544" y="4859508"/>
                  <a:pt x="10617600" y="4859508"/>
                </a:cubicBezTo>
                <a:cubicBezTo>
                  <a:pt x="10312656" y="4859508"/>
                  <a:pt x="10051015" y="5044913"/>
                  <a:pt x="9939254" y="5309146"/>
                </a:cubicBezTo>
                <a:lnTo>
                  <a:pt x="9915337" y="5386193"/>
                </a:lnTo>
                <a:lnTo>
                  <a:pt x="0" y="5386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16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D56C33D-AA02-2F4A-A7F6-602440303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166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20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DB9DAF1E-C1FC-6D65-4D99-5D08D8E562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CD316F2-4725-035C-9402-79587CA83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500"/>
          <a:stretch/>
        </p:blipFill>
        <p:spPr>
          <a:xfrm>
            <a:off x="0" y="0"/>
            <a:ext cx="688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20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336F8-96E6-B6C4-DF34-D46DB6577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732"/>
          <a:stretch/>
        </p:blipFill>
        <p:spPr>
          <a:xfrm>
            <a:off x="5087938" y="0"/>
            <a:ext cx="7104062" cy="6870341"/>
          </a:xfrm>
          <a:prstGeom prst="rect">
            <a:avLst/>
          </a:prstGeom>
        </p:spPr>
      </p:pic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DB9DAF1E-C1FC-6D65-4D99-5D08D8E562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341"/>
            <a:ext cx="5087938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47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20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DB9DAF1E-C1FC-6D65-4D99-5D08D8E562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341"/>
            <a:ext cx="5087938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D0245-7DF5-C9C0-07E1-95136F0F9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979" t="362" r="216"/>
          <a:stretch/>
        </p:blipFill>
        <p:spPr>
          <a:xfrm>
            <a:off x="5087939" y="-12341"/>
            <a:ext cx="7104062" cy="68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2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626DA-6B91-FF45-8074-AEB8652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6613"/>
            <a:ext cx="5257800" cy="327239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DE90432-74D4-394A-9813-084E2B09E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9809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440A9-FF29-9C4B-9E48-083AA416D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0C1CDC-E84F-A53B-1E5F-01F01C9EB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440A9-FF29-9C4B-9E48-083AA416D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72E6CC91-7EAD-7F44-A0F3-4CB1E400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6A21FED2-737B-C24E-B60E-A0DCD3976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7"/>
            <a:ext cx="4270831" cy="152817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26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54440A9-FF29-9C4B-9E48-083AA416D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60096" y="4860100"/>
            <a:ext cx="1471808" cy="147180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72E6CC91-7EAD-7F44-A0F3-4CB1E400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4"/>
            <a:ext cx="4270831" cy="1609092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6A21FED2-737B-C24E-B60E-A0DCD3976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6247"/>
            <a:ext cx="4270831" cy="152817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450ACC7-B53F-6169-36A9-0A34915B1F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331863 h 6858000"/>
              <a:gd name="connsiteX5" fmla="*/ 74237 w 6096000"/>
              <a:gd name="connsiteY5" fmla="*/ 6328115 h 6858000"/>
              <a:gd name="connsiteX6" fmla="*/ 734081 w 6096000"/>
              <a:gd name="connsiteY6" fmla="*/ 5596916 h 6858000"/>
              <a:gd name="connsiteX7" fmla="*/ 74237 w 6096000"/>
              <a:gd name="connsiteY7" fmla="*/ 4865718 h 6858000"/>
              <a:gd name="connsiteX8" fmla="*/ 0 w 6096000"/>
              <a:gd name="connsiteY8" fmla="*/ 4861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31863"/>
                </a:lnTo>
                <a:lnTo>
                  <a:pt x="74237" y="6328115"/>
                </a:lnTo>
                <a:cubicBezTo>
                  <a:pt x="444861" y="6290476"/>
                  <a:pt x="734081" y="5977471"/>
                  <a:pt x="734081" y="5596916"/>
                </a:cubicBezTo>
                <a:cubicBezTo>
                  <a:pt x="734081" y="5216362"/>
                  <a:pt x="444861" y="4903357"/>
                  <a:pt x="74237" y="4865718"/>
                </a:cubicBezTo>
                <a:lnTo>
                  <a:pt x="0" y="486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 dirty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690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ED0B30-F31E-5194-EA22-F6EF8AEE7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617600 w 12192000"/>
              <a:gd name="connsiteY0" fmla="*/ 4859508 h 6858000"/>
              <a:gd name="connsiteX1" fmla="*/ 9881400 w 12192000"/>
              <a:gd name="connsiteY1" fmla="*/ 5595708 h 6858000"/>
              <a:gd name="connsiteX2" fmla="*/ 10617600 w 12192000"/>
              <a:gd name="connsiteY2" fmla="*/ 6331908 h 6858000"/>
              <a:gd name="connsiteX3" fmla="*/ 11353800 w 12192000"/>
              <a:gd name="connsiteY3" fmla="*/ 5595708 h 6858000"/>
              <a:gd name="connsiteX4" fmla="*/ 10617600 w 12192000"/>
              <a:gd name="connsiteY4" fmla="*/ 485950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617600" y="4859508"/>
                </a:moveTo>
                <a:cubicBezTo>
                  <a:pt x="10211008" y="4859508"/>
                  <a:pt x="9881400" y="5189116"/>
                  <a:pt x="9881400" y="5595708"/>
                </a:cubicBezTo>
                <a:cubicBezTo>
                  <a:pt x="9881400" y="6002300"/>
                  <a:pt x="10211008" y="6331908"/>
                  <a:pt x="10617600" y="6331908"/>
                </a:cubicBezTo>
                <a:cubicBezTo>
                  <a:pt x="11024192" y="6331908"/>
                  <a:pt x="11353800" y="6002300"/>
                  <a:pt x="11353800" y="5595708"/>
                </a:cubicBezTo>
                <a:cubicBezTo>
                  <a:pt x="11353800" y="5189116"/>
                  <a:pt x="11024192" y="4859508"/>
                  <a:pt x="10617600" y="485950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C2698E1-5ED4-6340-A8AE-974557AA9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9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og grønn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FA6694-7438-CD71-A585-723DC56E77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386193"/>
          </a:xfrm>
          <a:custGeom>
            <a:avLst/>
            <a:gdLst>
              <a:gd name="connsiteX0" fmla="*/ 0 w 12192000"/>
              <a:gd name="connsiteY0" fmla="*/ 0 h 5386193"/>
              <a:gd name="connsiteX1" fmla="*/ 12192000 w 12192000"/>
              <a:gd name="connsiteY1" fmla="*/ 0 h 5386193"/>
              <a:gd name="connsiteX2" fmla="*/ 12192000 w 12192000"/>
              <a:gd name="connsiteY2" fmla="*/ 5386193 h 5386193"/>
              <a:gd name="connsiteX3" fmla="*/ 11319863 w 12192000"/>
              <a:gd name="connsiteY3" fmla="*/ 5386193 h 5386193"/>
              <a:gd name="connsiteX4" fmla="*/ 11295946 w 12192000"/>
              <a:gd name="connsiteY4" fmla="*/ 5309146 h 5386193"/>
              <a:gd name="connsiteX5" fmla="*/ 10617600 w 12192000"/>
              <a:gd name="connsiteY5" fmla="*/ 4859508 h 5386193"/>
              <a:gd name="connsiteX6" fmla="*/ 9939254 w 12192000"/>
              <a:gd name="connsiteY6" fmla="*/ 5309146 h 5386193"/>
              <a:gd name="connsiteX7" fmla="*/ 9915337 w 12192000"/>
              <a:gd name="connsiteY7" fmla="*/ 5386193 h 5386193"/>
              <a:gd name="connsiteX8" fmla="*/ 0 w 12192000"/>
              <a:gd name="connsiteY8" fmla="*/ 5386193 h 538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86193">
                <a:moveTo>
                  <a:pt x="0" y="0"/>
                </a:moveTo>
                <a:lnTo>
                  <a:pt x="12192000" y="0"/>
                </a:lnTo>
                <a:lnTo>
                  <a:pt x="12192000" y="5386193"/>
                </a:lnTo>
                <a:lnTo>
                  <a:pt x="11319863" y="5386193"/>
                </a:lnTo>
                <a:lnTo>
                  <a:pt x="11295946" y="5309146"/>
                </a:lnTo>
                <a:cubicBezTo>
                  <a:pt x="11184185" y="5044913"/>
                  <a:pt x="10922544" y="4859508"/>
                  <a:pt x="10617600" y="4859508"/>
                </a:cubicBezTo>
                <a:cubicBezTo>
                  <a:pt x="10312656" y="4859508"/>
                  <a:pt x="10051015" y="5044913"/>
                  <a:pt x="9939254" y="5309146"/>
                </a:cubicBezTo>
                <a:lnTo>
                  <a:pt x="9915337" y="5386193"/>
                </a:lnTo>
                <a:lnTo>
                  <a:pt x="0" y="5386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2" name="Rektangel 7">
            <a:extLst>
              <a:ext uri="{FF2B5EF4-FFF2-40B4-BE49-F238E27FC236}">
                <a16:creationId xmlns:a16="http://schemas.microsoft.com/office/drawing/2014/main" id="{F7CA93A0-3CCA-3414-E918-147A47018DA9}"/>
              </a:ext>
            </a:extLst>
          </p:cNvPr>
          <p:cNvSpPr/>
          <p:nvPr userDrawn="1"/>
        </p:nvSpPr>
        <p:spPr>
          <a:xfrm>
            <a:off x="0" y="5386193"/>
            <a:ext cx="12192000" cy="14718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C142EB9-19F2-604F-BD34-2FC77EDE6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1992" y="4860100"/>
            <a:ext cx="1471808" cy="14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2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CC3CDEB-87C0-B244-AF90-0F82D0CC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6613"/>
            <a:ext cx="10514012" cy="8919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7827E1-ED11-B244-A1AD-465E3220E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9842"/>
            <a:ext cx="10515600" cy="2680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062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7" r:id="rId3"/>
    <p:sldLayoutId id="2147483676" r:id="rId4"/>
    <p:sldLayoutId id="2147483696" r:id="rId5"/>
    <p:sldLayoutId id="2147483693" r:id="rId6"/>
    <p:sldLayoutId id="2147483697" r:id="rId7"/>
    <p:sldLayoutId id="2147483677" r:id="rId8"/>
    <p:sldLayoutId id="2147483686" r:id="rId9"/>
    <p:sldLayoutId id="2147483668" r:id="rId10"/>
    <p:sldLayoutId id="2147483664" r:id="rId11"/>
    <p:sldLayoutId id="2147483698" r:id="rId12"/>
    <p:sldLayoutId id="2147483699" r:id="rId13"/>
    <p:sldLayoutId id="2147483701" r:id="rId14"/>
    <p:sldLayoutId id="2147483700" r:id="rId15"/>
    <p:sldLayoutId id="2147483702" r:id="rId16"/>
    <p:sldLayoutId id="2147483663" r:id="rId17"/>
    <p:sldLayoutId id="2147483675" r:id="rId18"/>
    <p:sldLayoutId id="2147483703" r:id="rId19"/>
    <p:sldLayoutId id="2147483684" r:id="rId20"/>
    <p:sldLayoutId id="2147483678" r:id="rId21"/>
    <p:sldLayoutId id="2147483687" r:id="rId22"/>
    <p:sldLayoutId id="2147483669" r:id="rId23"/>
    <p:sldLayoutId id="2147483670" r:id="rId24"/>
    <p:sldLayoutId id="2147483665" r:id="rId25"/>
    <p:sldLayoutId id="2147483649" r:id="rId26"/>
    <p:sldLayoutId id="2147483652" r:id="rId27"/>
    <p:sldLayoutId id="2147483704" r:id="rId28"/>
    <p:sldLayoutId id="2147483682" r:id="rId29"/>
    <p:sldLayoutId id="2147483705" r:id="rId30"/>
    <p:sldLayoutId id="2147483710" r:id="rId31"/>
    <p:sldLayoutId id="2147483689" r:id="rId32"/>
    <p:sldLayoutId id="2147483671" r:id="rId33"/>
    <p:sldLayoutId id="2147483672" r:id="rId34"/>
    <p:sldLayoutId id="2147483662" r:id="rId35"/>
    <p:sldLayoutId id="2147483673" r:id="rId36"/>
    <p:sldLayoutId id="2147483706" r:id="rId37"/>
    <p:sldLayoutId id="2147483657" r:id="rId38"/>
    <p:sldLayoutId id="2147483707" r:id="rId39"/>
    <p:sldLayoutId id="2147483681" r:id="rId40"/>
    <p:sldLayoutId id="2147483690" r:id="rId41"/>
    <p:sldLayoutId id="2147483691" r:id="rId42"/>
    <p:sldLayoutId id="2147483712" r:id="rId43"/>
    <p:sldLayoutId id="2147483713" r:id="rId44"/>
    <p:sldLayoutId id="2147483711" r:id="rId45"/>
    <p:sldLayoutId id="2147483692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129" userDrawn="1">
          <p15:clr>
            <a:srgbClr val="F26B43"/>
          </p15:clr>
        </p15:guide>
        <p15:guide id="4" pos="529" userDrawn="1">
          <p15:clr>
            <a:srgbClr val="F26B43"/>
          </p15:clr>
        </p15:guide>
        <p15:guide id="5" orient="horz" pos="3793" userDrawn="1">
          <p15:clr>
            <a:srgbClr val="F26B43"/>
          </p15:clr>
        </p15:guide>
        <p15:guide id="6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1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90D1F1C1-CA56-E188-AFC8-90A77AC79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A73D9B4-97B6-F593-8B3C-11189361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523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31">
            <a:extLst>
              <a:ext uri="{FF2B5EF4-FFF2-40B4-BE49-F238E27FC236}">
                <a16:creationId xmlns:a16="http://schemas.microsoft.com/office/drawing/2014/main" id="{7975DF95-ADEC-E147-A918-D09C3D17C09C}"/>
              </a:ext>
            </a:extLst>
          </p:cNvPr>
          <p:cNvSpPr/>
          <p:nvPr/>
        </p:nvSpPr>
        <p:spPr>
          <a:xfrm>
            <a:off x="9338175" y="6058665"/>
            <a:ext cx="1979113" cy="814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17BEDEC-482F-7B41-9CEB-26C6AC64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63" y="385200"/>
            <a:ext cx="1472400" cy="14724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5A9F555-1702-294C-963A-CFAB6D62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888" y="2241387"/>
            <a:ext cx="1472400" cy="14724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7E94C7E-294E-1843-9B1D-142C08BAC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88" y="385200"/>
            <a:ext cx="1472400" cy="14724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75F2717-7F16-A545-A074-D23B81FB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613" y="4097575"/>
            <a:ext cx="1472400" cy="14724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F8A42633-C371-9C45-8A9D-DBCF0454F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88" y="2241387"/>
            <a:ext cx="1472400" cy="14724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105C7A2-1E52-1844-A7BD-EC639534E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88" y="385200"/>
            <a:ext cx="1472400" cy="14724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D997E84-674E-4B45-9EDF-D396ED07E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338" y="385200"/>
            <a:ext cx="1472400" cy="14724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42F4AC8-5738-644F-9B01-FDD09482C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613" y="385200"/>
            <a:ext cx="1472400" cy="1472400"/>
          </a:xfrm>
          <a:prstGeom prst="rect">
            <a:avLst/>
          </a:prstGeom>
        </p:spPr>
      </p:pic>
      <p:pic>
        <p:nvPicPr>
          <p:cNvPr id="19" name="Bilde 18" descr="Et bilde som inneholder tekst, rom, spillehall&#10;&#10;Automatisk generert beskrivelse">
            <a:extLst>
              <a:ext uri="{FF2B5EF4-FFF2-40B4-BE49-F238E27FC236}">
                <a16:creationId xmlns:a16="http://schemas.microsoft.com/office/drawing/2014/main" id="{E90464AF-7811-1E42-A8AB-106CCF0ED4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063" y="2241387"/>
            <a:ext cx="1472400" cy="1472400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18B6C3BD-737E-CF41-BAA7-A627BB3473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788" y="4097575"/>
            <a:ext cx="1472400" cy="1472400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ABF7188F-1EA6-C240-A2D2-179EDFF1B0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1063" y="4097575"/>
            <a:ext cx="1472400" cy="1472400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0469866E-86AA-E644-8788-6A79E50C5F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2338" y="2241387"/>
            <a:ext cx="1472400" cy="1472400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B822F47C-019C-B042-BD25-5D4B5D26D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2338" y="4097575"/>
            <a:ext cx="1472400" cy="1472400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1F56FF80-E7AB-7643-8726-26F541EB5F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3613" y="2241387"/>
            <a:ext cx="1472400" cy="14724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54C8DCD3-1928-7044-B1E9-01FFCD88DAE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317368" y="6178187"/>
            <a:ext cx="1691427" cy="545231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CB8D9942-7A62-6D4B-8BAC-8F93AADE60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74282" y="6198734"/>
            <a:ext cx="1698979" cy="54523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D46B1DA-1EE0-25FA-64D7-46096CDB4D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44888" y="4097575"/>
            <a:ext cx="1472400" cy="14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6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auma">
      <a:dk1>
        <a:srgbClr val="000000"/>
      </a:dk1>
      <a:lt1>
        <a:srgbClr val="FFFFFF"/>
      </a:lt1>
      <a:dk2>
        <a:srgbClr val="00281A"/>
      </a:dk2>
      <a:lt2>
        <a:srgbClr val="00FFB1"/>
      </a:lt2>
      <a:accent1>
        <a:srgbClr val="008CFF"/>
      </a:accent1>
      <a:accent2>
        <a:srgbClr val="FF5100"/>
      </a:accent2>
      <a:accent3>
        <a:srgbClr val="410099"/>
      </a:accent3>
      <a:accent4>
        <a:srgbClr val="FFFF00"/>
      </a:accent4>
      <a:accent5>
        <a:srgbClr val="F5333F"/>
      </a:accent5>
      <a:accent6>
        <a:srgbClr val="000092"/>
      </a:accent6>
      <a:hlink>
        <a:srgbClr val="C028B9"/>
      </a:hlink>
      <a:folHlink>
        <a:srgbClr val="D5005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263C6DC7-E8A9-E145-8AAC-5AC10BA1277B}" vid="{78137B99-C584-E748-9008-54F85B4CA1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37</TotalTime>
  <Words>0</Words>
  <Application>Microsoft Macintosh PowerPoint</Application>
  <PresentationFormat>Widescreen</PresentationFormat>
  <Paragraphs>0</Paragraphs>
  <Slides>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Office-tema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 Sofie Odegard</dc:creator>
  <cp:lastModifiedBy>Elin Sofie Odegard</cp:lastModifiedBy>
  <cp:revision>2</cp:revision>
  <dcterms:created xsi:type="dcterms:W3CDTF">2023-04-19T11:55:40Z</dcterms:created>
  <dcterms:modified xsi:type="dcterms:W3CDTF">2023-04-19T12:36:30Z</dcterms:modified>
</cp:coreProperties>
</file>